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271"/>
  </p:normalViewPr>
  <p:slideViewPr>
    <p:cSldViewPr snapToGrid="0" snapToObjects="1">
      <p:cViewPr varScale="1">
        <p:scale>
          <a:sx n="98" d="100"/>
          <a:sy n="98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667A0-752B-034E-A9A9-87B1F4F3F6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01F2DF-1C3E-9040-8634-58459EAA2D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41C7C-E84A-D24B-834F-2921984B0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75F57-48BB-F448-9A58-383A65616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D30E6-F29A-8941-B113-72BAF843D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918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D1700-86DF-C046-B0C8-68C6AF081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CD3C2-3F90-314C-9C4E-0F4C0504C2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6C71C-4EB1-334A-AEEA-D031C4BAE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E99B-EB38-3948-B938-7973559A4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15397-79A0-E747-A24F-675EB8BD5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076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05E809-0CBA-0F40-B4DA-1ED0DBF9EA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46BE2-2A76-474A-9E94-5D120D305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2E9FC-605D-6443-837A-DD611626A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2E9CA-B2AE-B942-A703-659137AAA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5E351-0A73-EB40-8BBE-DC722B215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34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0F0CA-72F7-A948-BDEE-532B1DF23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FB253-D7AF-C145-A476-C38DCCC09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C20FF-F3B0-714C-AA38-9169151EC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2EA7F-DC0A-5948-B085-7056A5A6E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EFD83-69B8-6542-AD2B-553BB134C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87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75B6-5D3D-3443-8081-930475EE3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A9B43-FC4A-7843-A034-E2AB66DE6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6BEE3-9E53-AF4A-921A-2EA32047E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A2E74-4770-5B45-A416-C5F92CBC9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D654A-B171-5E45-B726-2DC1C4813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199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60983-973E-994F-B116-C23B45240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82276-3FCA-A24D-A294-64D80EA9DC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0E98B-C369-7941-913C-7396AFF1F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19E58-E9B8-5D49-B041-2EE9442A1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DEB8C2-8CF1-DB49-85A5-8F833A97D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8044D0-38B2-2C40-AEF4-3002FDB68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90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FAD8-B22A-4048-8347-82E9D697A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038BF-D27A-D747-BA48-9F1E48C14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2478B0-ABCA-034F-89F7-F93DD1BD4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2B3940-6DC9-C641-BD82-ACE6539E50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005A6F-585F-654E-9B64-E7E8D4483C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95369A-9026-194C-AE2C-33C9381FA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9A456A-F707-FB42-8CCB-321F1B819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7E75B7-0BD6-8C41-8DE6-FEAC7C9D3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69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EABCE-AACC-3B4A-88B4-983CF2F57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20DD39-B721-AC45-BAA0-29F4AAE52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F1E49-583A-254D-8F09-DF20FC682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9E4F52-F8CE-D14D-8910-069A343BB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695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9071B5-8229-FA4F-9C42-4F00682D8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B9B762-6DF5-7842-9BD9-FC1421F6F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E8535-DC69-8246-8AD5-F12585969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703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3119F-9167-F14E-948D-B86266171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31357-48C1-FF47-A29C-6BE7EBE31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D7AAA-0CD2-2649-B139-A118F24CEB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C67A16-27A7-E041-A4F1-245286ADA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F85CB7-21BC-754C-B10A-1CC62E8E0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E6AC7-49BC-CD42-AF02-9365161DF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211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833AA-6106-E046-9566-C3A46EBBF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C9CCCF-E794-8247-90E4-713EBB5400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E0045-46AD-5847-8C9D-6DDFD0D79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9A85B-3875-8C47-B567-898ACE089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52E18D-F344-964B-99E0-228FF7FE9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3262A-5C8C-4242-8334-EE9BAC8D3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09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34A88C-8719-AB44-B2B5-3020FB3A6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DEC9FF-313D-2F40-92FD-D151795F5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49ACB-F861-5048-AF10-71B622EB9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A8A90-54CA-9744-951E-77E5EE1D92F2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D7D9B-7A1E-4A48-9235-E26B624B47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D06CA-95FC-7A4F-955C-DAF987DC44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852B27-5B27-4448-A8AD-161B2953B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581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16692-A2B9-7D4B-996C-B50C4487B7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275FB7-6002-CB4B-B092-47AABEA403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79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F317E-AF26-B54A-AB45-64DAD02A3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FF35B-4779-C247-AF9F-695A2DFA3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12050F-F383-7341-AACD-4D0656EFA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22300"/>
            <a:ext cx="68326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999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72E2-E182-6E4F-BBED-5C2C7F9B0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097F6-9E03-1C47-BAAB-8A48A1195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B95FF6-4110-AD4C-BD2B-A83C1913E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44915"/>
            <a:ext cx="48133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91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9A27D-0843-D04E-850F-F1011696F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15839"/>
            <a:ext cx="10515600" cy="1325564"/>
          </a:xfrm>
        </p:spPr>
        <p:txBody>
          <a:bodyPr/>
          <a:lstStyle/>
          <a:p>
            <a:r>
              <a:rPr lang="en-US" i="1" dirty="0"/>
              <a:t>T</a:t>
            </a:r>
            <a:r>
              <a:rPr lang="en-US" b="1" dirty="0"/>
              <a:t>eaching someone how to dance is Machine Learning. And using someone to find best dance centers in the city is Data Mining.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E09E92-FB9F-9D42-8BAE-81F50EF07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534" y="674688"/>
            <a:ext cx="7537449" cy="354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956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40BB6-C379-C34C-A196-587578096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4B2BF-1FED-9A49-8B2F-F4815FEC6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04948-C32F-344B-B186-74EB3A434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95438"/>
            <a:ext cx="6115090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23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7750F-0482-174C-9125-CC7B318C2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514CB-441B-DE42-B665-911B246C9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4408DF-997E-B146-AC2E-B975B7694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01" y="0"/>
            <a:ext cx="11079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23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B1C41-01E5-8546-AA20-069124F64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70BE9-29F7-244E-9402-03783A5E6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0F57FE-1B62-9D49-B176-5F17DA0AF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233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8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24</Words>
  <Application>Microsoft Macintosh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Samir Amri</dc:creator>
  <cp:lastModifiedBy>Samir Amri</cp:lastModifiedBy>
  <cp:revision>2</cp:revision>
  <dcterms:created xsi:type="dcterms:W3CDTF">2020-01-01T15:40:26Z</dcterms:created>
  <dcterms:modified xsi:type="dcterms:W3CDTF">2020-01-01T17:38:20Z</dcterms:modified>
</cp:coreProperties>
</file>

<file path=docProps/thumbnail.jpeg>
</file>